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94" r:id="rId10"/>
    <p:sldId id="263" r:id="rId11"/>
    <p:sldId id="269" r:id="rId12"/>
    <p:sldId id="266" r:id="rId13"/>
    <p:sldId id="264" r:id="rId14"/>
    <p:sldId id="268" r:id="rId15"/>
    <p:sldId id="277" r:id="rId16"/>
    <p:sldId id="288" r:id="rId17"/>
    <p:sldId id="282" r:id="rId18"/>
    <p:sldId id="283" r:id="rId19"/>
    <p:sldId id="284" r:id="rId20"/>
    <p:sldId id="285" r:id="rId21"/>
    <p:sldId id="265" r:id="rId22"/>
    <p:sldId id="267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8" r:id="rId31"/>
    <p:sldId id="279" r:id="rId32"/>
    <p:sldId id="280" r:id="rId33"/>
    <p:sldId id="281" r:id="rId34"/>
    <p:sldId id="289" r:id="rId35"/>
    <p:sldId id="286" r:id="rId36"/>
    <p:sldId id="290" r:id="rId37"/>
    <p:sldId id="291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894"/>
  </p:normalViewPr>
  <p:slideViewPr>
    <p:cSldViewPr snapToGrid="0">
      <p:cViewPr varScale="1">
        <p:scale>
          <a:sx n="148" d="100"/>
          <a:sy n="148" d="100"/>
        </p:scale>
        <p:origin x="29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20/4/24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4/20/24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4/20/24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4/20/24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5cdQt7FD8c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mailto:flucianna@fi.uba.a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</a:t>
            </a:r>
            <a:r>
              <a:rPr lang="es-ES_tradnl" sz="2000" dirty="0" err="1">
                <a:hlinkClick r:id="rId3"/>
              </a:rPr>
              <a:t>discord.gg</a:t>
            </a:r>
            <a:r>
              <a:rPr lang="es-ES_tradnl" sz="2000" dirty="0">
                <a:hlinkClick r:id="rId3"/>
              </a:rPr>
              <a:t>/5cdQt7FD8c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flucianna@fi.uba.ar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puede ser individual o grupal (máximo 4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&gt;=3.8</a:t>
            </a:r>
          </a:p>
          <a:p>
            <a:pPr lvl="1"/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7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3444</TotalTime>
  <Words>3531</Words>
  <Application>Microsoft Macintosh PowerPoint</Application>
  <PresentationFormat>Widescreen</PresentationFormat>
  <Paragraphs>385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35</cp:revision>
  <dcterms:created xsi:type="dcterms:W3CDTF">2024-02-08T17:40:43Z</dcterms:created>
  <dcterms:modified xsi:type="dcterms:W3CDTF">2024-04-20T20:29:53Z</dcterms:modified>
</cp:coreProperties>
</file>